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BM Plex Sans Medium" panose="020B0603050203000203" pitchFamily="34" charset="0"/>
      <p:regular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Bold" panose="02000000000000000000" pitchFamily="2" charset="0"/>
      <p:bold r:id="rId20"/>
    </p:embeddedFont>
  </p:embeddedFontLst>
  <p:defaultTextStyle>
    <a:defPPr>
      <a:defRPr lang="en-L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442"/>
    <a:srgbClr val="1B1B1B"/>
    <a:srgbClr val="252E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FF9C68-FF67-615A-6B5D-FA51DEA26F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42B68-3EFA-18FA-CFCC-39A7076F54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E62D23-FA2E-4547-A9F1-4D32E2C6051F}" type="datetimeFigureOut">
              <a:rPr lang="en-US" smtClean="0"/>
              <a:t>3/13/2025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0C4081-089C-27A1-24C6-F3B386845A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C00D87-B4BC-DB95-0F34-0D9B9DDBBD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C6B50A-AE4C-4079-BED3-5DEF74758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3904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685E1-977F-414E-A5EF-C569D45B8051}" type="datetimeFigureOut">
              <a:rPr lang="en-LK" smtClean="0"/>
              <a:t>03/13/2025</a:t>
            </a:fld>
            <a:endParaRPr lang="en-L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BAF06-A5F5-EE4A-8512-9C04879F767F}" type="slidenum">
              <a:rPr lang="en-LK" smtClean="0"/>
              <a:t>‹#›</a:t>
            </a:fld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372495496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89192-2A32-DA57-791C-01E07917CC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2C36F-B664-CE76-C415-7AA488154B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29A37-1239-B972-CD64-2EB57CD96B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18372-3F07-95E5-6A97-A3EAA1602FD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AB90B-EF1A-8B76-2918-7F4F3AFC60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796A8-4A23-1551-7DAD-E18C9C9980A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0AD31-206E-D1BD-E26A-B9B77AAFB4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2FA7A-EF0C-61CB-9A9C-3C12BC36AC5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507A2-6B29-60F5-FB0F-E782DB53AE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C9D18-AD54-C608-B556-8352ED3B1DE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LK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Mobile Ad Hoc Networks (MANETs)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TICT3243 - Mobile Computing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54000" y="4919982"/>
            <a:ext cx="7818048" cy="1417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b="1" dirty="0">
              <a:solidFill>
                <a:srgbClr val="D4D4D1"/>
              </a:solidFill>
              <a:latin typeface="Roboto Bold" pitchFamily="34" charset="0"/>
              <a:ea typeface="Roboto Bold" pitchFamily="34" charset="-122"/>
            </a:endParaRPr>
          </a:p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31A7B9-C748-589D-349E-A11D91613F79}"/>
              </a:ext>
            </a:extLst>
          </p:cNvPr>
          <p:cNvSpPr txBox="1"/>
          <p:nvPr/>
        </p:nvSpPr>
        <p:spPr>
          <a:xfrm>
            <a:off x="703355" y="4895590"/>
            <a:ext cx="105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Group 04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127"/>
            <a:ext cx="71433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 &amp; Future Trends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AI-driven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Self-optimization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5G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Better connectivity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Blockchain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Decentralized security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C7382A-D01E-9FC5-404D-CDBDC0FE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18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953" y="1661745"/>
            <a:ext cx="85380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Introduction to Ad Hoc Networks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72953" y="2898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72953" y="341690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Self-configuring, infrastructure-less wireless network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2951" y="45948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Communication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72953" y="511069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Nodes communicate directly without fixed infrastructure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72952" y="62135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Examples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72953" y="6733316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Military networks, disaster recovery, IoT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A82D55-476E-5784-7CD4-5819174C10D1}"/>
              </a:ext>
            </a:extLst>
          </p:cNvPr>
          <p:cNvSpPr/>
          <p:nvPr/>
        </p:nvSpPr>
        <p:spPr>
          <a:xfrm>
            <a:off x="12707302" y="7757597"/>
            <a:ext cx="1828800" cy="34016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D4D2AD-3D46-0647-CF22-A42C6E437B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72" r="6846"/>
          <a:stretch/>
        </p:blipFill>
        <p:spPr>
          <a:xfrm>
            <a:off x="6722387" y="3155182"/>
            <a:ext cx="7108449" cy="39040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68213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Characteristics of MANETs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3797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5" y="2415182"/>
            <a:ext cx="62264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Bandwidth Constrained , Variable Capacity Links 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9" name="Text 6"/>
          <p:cNvSpPr/>
          <p:nvPr/>
        </p:nvSpPr>
        <p:spPr>
          <a:xfrm>
            <a:off x="6365260" y="37149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017306" y="3750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Dynamic Topology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5" y="5069952"/>
            <a:ext cx="65580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bg2"/>
                </a:solidFill>
                <a:effectLst/>
                <a:latin typeface="IBM Plex Sans Medium" panose="020B0603050203000203" pitchFamily="34" charset="0"/>
              </a:rPr>
              <a:t>Lack Of  Fixed Infrastructure</a:t>
            </a:r>
            <a:endParaRPr lang="en-US" sz="2200" dirty="0">
              <a:solidFill>
                <a:schemeClr val="bg2"/>
              </a:solidFill>
              <a:latin typeface="IBM Plex Sans Medium" panose="020B0603050203000203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638556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017306" y="6405238"/>
            <a:ext cx="38650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</a:rPr>
              <a:t>Energy Constrain Operations</a:t>
            </a:r>
            <a:endParaRPr lang="en-US" sz="2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253E9D-F7A7-67CB-1633-78A3E46A0473}"/>
              </a:ext>
            </a:extLst>
          </p:cNvPr>
          <p:cNvSpPr/>
          <p:nvPr/>
        </p:nvSpPr>
        <p:spPr>
          <a:xfrm>
            <a:off x="12811648" y="7740524"/>
            <a:ext cx="1693563" cy="297570"/>
          </a:xfrm>
          <a:prstGeom prst="rect">
            <a:avLst/>
          </a:prstGeom>
          <a:solidFill>
            <a:srgbClr val="252E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1487"/>
            <a:ext cx="61607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Applications of MANETs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7042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26421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Military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754636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Battlefield networks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47042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264218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Disaster Recovery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4108966"/>
            <a:ext cx="22920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Emergency response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47042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26421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Transportation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3754636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Vehicle communication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16088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595467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Healthcare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4450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Remote monitoring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DF1A3C-19D7-80FF-23C2-03FB3963E08C}"/>
              </a:ext>
            </a:extLst>
          </p:cNvPr>
          <p:cNvSpPr/>
          <p:nvPr/>
        </p:nvSpPr>
        <p:spPr>
          <a:xfrm>
            <a:off x="12707302" y="7757597"/>
            <a:ext cx="1828800" cy="34016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MANET Design Issues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Routing Challenges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Dynamic topology impacts routing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Large networks slow performance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Bandwidth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Wireless medium has limits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Energy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Battery-powered devices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6C026-E567-D22B-894A-564FE6BF7D5D}"/>
              </a:ext>
            </a:extLst>
          </p:cNvPr>
          <p:cNvSpPr/>
          <p:nvPr/>
        </p:nvSpPr>
        <p:spPr>
          <a:xfrm>
            <a:off x="12707302" y="7757597"/>
            <a:ext cx="1828800" cy="34016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71444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Security Threats in MANETs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Eavesdropping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Unauthorized data interception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Denial of Service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Attackers flood network with requests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Wormhole Attack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Malicious nodes create shortcuts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  <a:ln/>
        </p:spPr>
      </p:sp>
      <p:sp>
        <p:nvSpPr>
          <p:cNvPr id="14" name="Text 11"/>
          <p:cNvSpPr/>
          <p:nvPr/>
        </p:nvSpPr>
        <p:spPr>
          <a:xfrm>
            <a:off x="65070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Black Hole Attack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Nodes drop packets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B2632B-CCA9-18B7-DD4B-243C4D711F13}"/>
              </a:ext>
            </a:extLst>
          </p:cNvPr>
          <p:cNvSpPr/>
          <p:nvPr/>
        </p:nvSpPr>
        <p:spPr>
          <a:xfrm>
            <a:off x="12707302" y="7757597"/>
            <a:ext cx="1828800" cy="34016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Routing Protocols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Proactive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Constantly updates routes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Reactive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Finds routes when needed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Hybrid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Mix of both approaches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F97099-2870-E434-A847-5A7B325AE89A}"/>
              </a:ext>
            </a:extLst>
          </p:cNvPr>
          <p:cNvSpPr/>
          <p:nvPr/>
        </p:nvSpPr>
        <p:spPr>
          <a:xfrm>
            <a:off x="12707302" y="7757597"/>
            <a:ext cx="1828800" cy="34016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Security Solutions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1685092"/>
            <a:ext cx="30480" cy="5908238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18015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19402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19827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Encryption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240232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Protect data transmission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371391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4740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351651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Intrusion Detection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393608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 malicious activity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524768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17" name="Text 14"/>
          <p:cNvSpPr/>
          <p:nvPr/>
        </p:nvSpPr>
        <p:spPr>
          <a:xfrm>
            <a:off x="8788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Trust-Based Systems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546985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Nodes maintain trust score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273612" y="678144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21" name="Shape 18"/>
          <p:cNvSpPr/>
          <p:nvPr/>
        </p:nvSpPr>
        <p:spPr>
          <a:xfrm>
            <a:off x="793790" y="65415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</p:sp>
      <p:sp>
        <p:nvSpPr>
          <p:cNvPr id="22" name="Text 19"/>
          <p:cNvSpPr/>
          <p:nvPr/>
        </p:nvSpPr>
        <p:spPr>
          <a:xfrm>
            <a:off x="878860" y="658403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2183011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Secure Routing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2183011" y="700361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Enhanced versions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800"/>
            <a:ext cx="65770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Advantages &amp; Challenges</a:t>
            </a:r>
            <a:endParaRPr lang="en-US" sz="44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C7BFAB-8244-6759-CBE6-8897E41AC112}"/>
              </a:ext>
            </a:extLst>
          </p:cNvPr>
          <p:cNvSpPr/>
          <p:nvPr/>
        </p:nvSpPr>
        <p:spPr>
          <a:xfrm>
            <a:off x="12707302" y="7757597"/>
            <a:ext cx="1828800" cy="34016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5A3CD8-798B-AF04-1107-B961E3CB3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10" y="2561273"/>
            <a:ext cx="5653385" cy="3768923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08F25C17-0F39-7C41-5AA2-22FF718A8CEC}"/>
              </a:ext>
            </a:extLst>
          </p:cNvPr>
          <p:cNvSpPr/>
          <p:nvPr/>
        </p:nvSpPr>
        <p:spPr>
          <a:xfrm>
            <a:off x="786171" y="2225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C43234D0-1460-0E29-B825-77D38BAE6B8A}"/>
              </a:ext>
            </a:extLst>
          </p:cNvPr>
          <p:cNvSpPr/>
          <p:nvPr/>
        </p:nvSpPr>
        <p:spPr>
          <a:xfrm>
            <a:off x="786171" y="28070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 deployment</a:t>
            </a:r>
            <a:endParaRPr lang="en-US" sz="1750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60CA4707-0B85-FD50-3F56-B8986810FD5A}"/>
              </a:ext>
            </a:extLst>
          </p:cNvPr>
          <p:cNvSpPr/>
          <p:nvPr/>
        </p:nvSpPr>
        <p:spPr>
          <a:xfrm>
            <a:off x="786171" y="32492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</a:t>
            </a:r>
            <a:endParaRPr lang="en-US" sz="175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9A19BB4B-2DDB-1E9A-663B-86193ACCC080}"/>
              </a:ext>
            </a:extLst>
          </p:cNvPr>
          <p:cNvSpPr/>
          <p:nvPr/>
        </p:nvSpPr>
        <p:spPr>
          <a:xfrm>
            <a:off x="786171" y="36914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mobility</a:t>
            </a:r>
            <a:endParaRPr lang="en-US" sz="1750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45AE5E6F-A98F-350F-B5B0-1C59C4995EC2}"/>
              </a:ext>
            </a:extLst>
          </p:cNvPr>
          <p:cNvSpPr/>
          <p:nvPr/>
        </p:nvSpPr>
        <p:spPr>
          <a:xfrm>
            <a:off x="793790" y="46449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2C8E945E-9797-E3F9-9095-8E3CA2EC3FF0}"/>
              </a:ext>
            </a:extLst>
          </p:cNvPr>
          <p:cNvSpPr/>
          <p:nvPr/>
        </p:nvSpPr>
        <p:spPr>
          <a:xfrm>
            <a:off x="793790" y="52261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 risks</a:t>
            </a:r>
            <a:endParaRPr lang="en-US" sz="1750" dirty="0"/>
          </a:p>
        </p:txBody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466C2A63-9DAF-7670-7D23-7BB9C48BF97F}"/>
              </a:ext>
            </a:extLst>
          </p:cNvPr>
          <p:cNvSpPr/>
          <p:nvPr/>
        </p:nvSpPr>
        <p:spPr>
          <a:xfrm>
            <a:off x="793790" y="56683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Routing complexity</a:t>
            </a:r>
            <a:endParaRPr lang="en-US" sz="1750" dirty="0"/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C1AA5C64-D36B-7A33-B662-E90DDE193C36}"/>
              </a:ext>
            </a:extLst>
          </p:cNvPr>
          <p:cNvSpPr/>
          <p:nvPr/>
        </p:nvSpPr>
        <p:spPr>
          <a:xfrm>
            <a:off x="793790" y="61105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constraints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210</Words>
  <Application>Microsoft Office PowerPoint</Application>
  <PresentationFormat>Custom</PresentationFormat>
  <Paragraphs>95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Roboto</vt:lpstr>
      <vt:lpstr>Roboto Bold</vt:lpstr>
      <vt:lpstr>IBM Plex Sans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sithumudara677@gmail.com</cp:lastModifiedBy>
  <cp:revision>8</cp:revision>
  <dcterms:created xsi:type="dcterms:W3CDTF">2025-03-13T03:28:48Z</dcterms:created>
  <dcterms:modified xsi:type="dcterms:W3CDTF">2025-03-13T15:23:08Z</dcterms:modified>
</cp:coreProperties>
</file>